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E1436-A4AA-4043-B533-78C0E1E848AC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27092-DFBE-4D9E-BBAE-3405AB0C17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L’HABITAT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 France et </a:t>
            </a:r>
            <a:r>
              <a:rPr lang="en-US" dirty="0" err="1" smtClean="0"/>
              <a:t>ailleurs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Viet-Nam</a:t>
            </a:r>
            <a:endParaRPr lang="en-US" dirty="0"/>
          </a:p>
        </p:txBody>
      </p:sp>
      <p:pic>
        <p:nvPicPr>
          <p:cNvPr id="4" name="Content Placeholder 3" descr="VIET N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885950"/>
            <a:ext cx="6263217" cy="4697413"/>
          </a:xfrm>
        </p:spPr>
      </p:pic>
      <p:pic>
        <p:nvPicPr>
          <p:cNvPr id="5" name="Picture 4" descr="map-vietna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71750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Maroc</a:t>
            </a:r>
            <a:endParaRPr lang="en-US" dirty="0"/>
          </a:p>
        </p:txBody>
      </p:sp>
      <p:pic>
        <p:nvPicPr>
          <p:cNvPr id="4" name="Content Placeholder 3" descr="MARO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035629"/>
            <a:ext cx="7620000" cy="4822371"/>
          </a:xfrm>
        </p:spPr>
      </p:pic>
      <p:pic>
        <p:nvPicPr>
          <p:cNvPr id="5" name="Picture 4" descr="Maroc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Tunisie</a:t>
            </a:r>
            <a:endParaRPr lang="en-US" dirty="0"/>
          </a:p>
        </p:txBody>
      </p:sp>
      <p:pic>
        <p:nvPicPr>
          <p:cNvPr id="4" name="Content Placeholder 3" descr="tUNIS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2057400"/>
            <a:ext cx="6034617" cy="4525963"/>
          </a:xfrm>
        </p:spPr>
      </p:pic>
      <p:pic>
        <p:nvPicPr>
          <p:cNvPr id="5" name="Picture 4" descr="QUEBE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6" name="Picture 5" descr="carte_fr_tunisi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429000" cy="2392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Mali</a:t>
            </a:r>
            <a:endParaRPr lang="en-US" dirty="0"/>
          </a:p>
        </p:txBody>
      </p:sp>
      <p:pic>
        <p:nvPicPr>
          <p:cNvPr id="4" name="Content Placeholder 3" descr="mAL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2956560"/>
            <a:ext cx="5201920" cy="3901440"/>
          </a:xfrm>
        </p:spPr>
      </p:pic>
      <p:pic>
        <p:nvPicPr>
          <p:cNvPr id="6" name="Picture 5" descr="situation-du-ma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828800" cy="1828800"/>
          </a:xfrm>
          <a:prstGeom prst="rect">
            <a:avLst/>
          </a:prstGeom>
        </p:spPr>
      </p:pic>
      <p:pic>
        <p:nvPicPr>
          <p:cNvPr id="7" name="Picture 6" descr="mali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05000"/>
            <a:ext cx="3657600" cy="243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Québec</a:t>
            </a:r>
            <a:endParaRPr lang="en-US" dirty="0"/>
          </a:p>
        </p:txBody>
      </p:sp>
      <p:pic>
        <p:nvPicPr>
          <p:cNvPr id="4" name="Content Placeholder 3" descr="240353994_2b4dd7de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9809" y="1524000"/>
            <a:ext cx="7860791" cy="48108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381000"/>
            <a:ext cx="4419600" cy="1600200"/>
          </a:xfrm>
        </p:spPr>
        <p:txBody>
          <a:bodyPr/>
          <a:lstStyle/>
          <a:p>
            <a:r>
              <a:rPr lang="en-US" dirty="0" smtClean="0"/>
              <a:t>La Guadeloupe</a:t>
            </a:r>
            <a:endParaRPr lang="en-US" dirty="0"/>
          </a:p>
        </p:txBody>
      </p:sp>
      <p:pic>
        <p:nvPicPr>
          <p:cNvPr id="4" name="Content Placeholder 3" descr="Map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29000" cy="2687149"/>
          </a:xfrm>
        </p:spPr>
      </p:pic>
      <p:pic>
        <p:nvPicPr>
          <p:cNvPr id="5" name="Picture 4" descr="PG0041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2758440"/>
            <a:ext cx="5994400" cy="3896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Paris: un </a:t>
            </a:r>
            <a:r>
              <a:rPr lang="en-US" dirty="0" err="1" smtClean="0"/>
              <a:t>immeuble</a:t>
            </a:r>
            <a:r>
              <a:rPr lang="en-US" dirty="0" smtClean="0"/>
              <a:t> </a:t>
            </a:r>
            <a:r>
              <a:rPr lang="en-US" dirty="0" err="1" smtClean="0"/>
              <a:t>typique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159-paris-face-aux-grilles-du-parc-monceau-cet-immeuble-haussmannien-bapti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1748631"/>
            <a:ext cx="6350000" cy="4229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pavillon</a:t>
            </a:r>
            <a:r>
              <a:rPr lang="en-US" dirty="0" smtClean="0"/>
              <a:t> de </a:t>
            </a:r>
            <a:r>
              <a:rPr lang="en-US" dirty="0" err="1" smtClean="0"/>
              <a:t>banlieue</a:t>
            </a:r>
            <a:endParaRPr lang="en-US" dirty="0"/>
          </a:p>
        </p:txBody>
      </p:sp>
      <p:pic>
        <p:nvPicPr>
          <p:cNvPr id="4" name="Content Placeholder 3" descr="le pavillon de banlie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99710" y="1600200"/>
            <a:ext cx="434457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Bretagne</a:t>
            </a:r>
            <a:endParaRPr lang="en-US" dirty="0"/>
          </a:p>
        </p:txBody>
      </p:sp>
      <p:pic>
        <p:nvPicPr>
          <p:cNvPr id="4" name="Content Placeholder 3" descr="bRITA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133600"/>
            <a:ext cx="5933017" cy="4449763"/>
          </a:xfrm>
        </p:spPr>
      </p:pic>
      <p:pic>
        <p:nvPicPr>
          <p:cNvPr id="5" name="Picture 4" descr="Carte_Localisation_Région_France_Bretag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04800"/>
            <a:ext cx="2448267" cy="2438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Normandie</a:t>
            </a:r>
            <a:endParaRPr lang="en-US" dirty="0"/>
          </a:p>
        </p:txBody>
      </p:sp>
      <p:pic>
        <p:nvPicPr>
          <p:cNvPr id="4" name="Content Placeholder 3" descr="Carte_Localisation_Région_France_Haute-Normandi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0"/>
            <a:ext cx="2448267" cy="2438741"/>
          </a:xfrm>
        </p:spPr>
      </p:pic>
      <p:pic>
        <p:nvPicPr>
          <p:cNvPr id="5" name="Picture 4" descr="NORMAND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065" y="1828800"/>
            <a:ext cx="6185635" cy="463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L’Alsace</a:t>
            </a:r>
            <a:endParaRPr lang="en-US" dirty="0"/>
          </a:p>
        </p:txBody>
      </p:sp>
      <p:pic>
        <p:nvPicPr>
          <p:cNvPr id="5" name="Picture 4" descr="ALS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123950"/>
            <a:ext cx="7289800" cy="5378450"/>
          </a:xfrm>
          <a:prstGeom prst="rect">
            <a:avLst/>
          </a:prstGeom>
        </p:spPr>
      </p:pic>
      <p:pic>
        <p:nvPicPr>
          <p:cNvPr id="4" name="Content Placeholder 3" descr="250px-Alsace_in_France.sv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2381250" cy="2276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Pays Basque</a:t>
            </a:r>
            <a:endParaRPr lang="en-US" dirty="0"/>
          </a:p>
        </p:txBody>
      </p:sp>
      <p:pic>
        <p:nvPicPr>
          <p:cNvPr id="5" name="Picture 4" descr="maison-traditionnelle-basque-visoterra-149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371600"/>
            <a:ext cx="7315200" cy="5486400"/>
          </a:xfrm>
          <a:prstGeom prst="rect">
            <a:avLst/>
          </a:prstGeom>
        </p:spPr>
      </p:pic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2228850" cy="2047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L’Aquitaine</a:t>
            </a:r>
            <a:endParaRPr lang="en-US" dirty="0"/>
          </a:p>
        </p:txBody>
      </p:sp>
      <p:pic>
        <p:nvPicPr>
          <p:cNvPr id="4" name="Content Placeholder 3" descr="SOUTHW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29701" y="2133600"/>
            <a:ext cx="6914299" cy="4525963"/>
          </a:xfrm>
        </p:spPr>
      </p:pic>
      <p:pic>
        <p:nvPicPr>
          <p:cNvPr id="5" name="Picture 4" descr="Carte_Localisation_Région_France_Aquita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600"/>
            <a:ext cx="2448267" cy="2438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Alpes</a:t>
            </a:r>
            <a:endParaRPr lang="en-US" dirty="0"/>
          </a:p>
        </p:txBody>
      </p:sp>
      <p:pic>
        <p:nvPicPr>
          <p:cNvPr id="4" name="Content Placeholder 3" descr="alp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2114550"/>
            <a:ext cx="6019800" cy="4514850"/>
          </a:xfrm>
        </p:spPr>
      </p:pic>
      <p:pic>
        <p:nvPicPr>
          <p:cNvPr id="6" name="Picture 5" descr="Alps_with_bord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28600"/>
            <a:ext cx="2381250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rgbClr val="5C1F00"/>
      </a:dk1>
      <a:lt1>
        <a:srgbClr val="F9EDCE"/>
      </a:lt1>
      <a:dk2>
        <a:srgbClr val="800000"/>
      </a:dk2>
      <a:lt2>
        <a:srgbClr val="F9EDCE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39</Words>
  <Application>Microsoft Office PowerPoint</Application>
  <PresentationFormat>On-screen Show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L’HABITAT</vt:lpstr>
      <vt:lpstr>Paris: un immeuble typique.</vt:lpstr>
      <vt:lpstr>Le pavillon de banlieue</vt:lpstr>
      <vt:lpstr>La Bretagne</vt:lpstr>
      <vt:lpstr>La Normandie</vt:lpstr>
      <vt:lpstr>L’Alsace</vt:lpstr>
      <vt:lpstr>Le Pays Basque</vt:lpstr>
      <vt:lpstr>L’Aquitaine</vt:lpstr>
      <vt:lpstr>Les Alpes</vt:lpstr>
      <vt:lpstr>Le Viet-Nam</vt:lpstr>
      <vt:lpstr>Le Maroc</vt:lpstr>
      <vt:lpstr>La Tunisie</vt:lpstr>
      <vt:lpstr>Le Mali</vt:lpstr>
      <vt:lpstr>Le Québec</vt:lpstr>
      <vt:lpstr>La Guadeloupe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L’HABITAT</dc:title>
  <dc:creator>whs</dc:creator>
  <cp:lastModifiedBy>whs</cp:lastModifiedBy>
  <cp:revision>7</cp:revision>
  <dcterms:created xsi:type="dcterms:W3CDTF">2013-02-05T02:23:14Z</dcterms:created>
  <dcterms:modified xsi:type="dcterms:W3CDTF">2013-02-05T03:26:54Z</dcterms:modified>
</cp:coreProperties>
</file>